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67" r:id="rId6"/>
    <p:sldId id="259" r:id="rId7"/>
    <p:sldId id="260" r:id="rId8"/>
    <p:sldId id="268" r:id="rId9"/>
    <p:sldId id="269" r:id="rId10"/>
    <p:sldId id="270" r:id="rId11"/>
    <p:sldId id="271" r:id="rId12"/>
    <p:sldId id="266" r:id="rId13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Open Sans ExtraBold" panose="020B0906030804020204" pitchFamily="34" charset="0"/>
      <p:bold r:id="rId20"/>
    </p:embeddedFont>
    <p:embeddedFont>
      <p:font typeface="Open Sans Semibold" panose="020B0706030804020204" pitchFamily="34" charset="0"/>
      <p:bold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Black" panose="02000000000000000000" pitchFamily="2" charset="0"/>
      <p:regular r:id="rId27"/>
      <p:bold r:id="rId28"/>
      <p:boldItalic r:id="rId2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FFDB03"/>
    <a:srgbClr val="2B133D"/>
    <a:srgbClr val="3C1A56"/>
    <a:srgbClr val="66105A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NE OTILIA DOS SANTOS" userId="0cc2f6f1-f2d5-4492-b282-a4b473fc2041" providerId="ADAL" clId="{01AD7FFD-ACB8-4004-A5A1-953001FCE365}"/>
    <pc:docChg chg="undo custSel modSld">
      <pc:chgData name="ALINE OTILIA DOS SANTOS" userId="0cc2f6f1-f2d5-4492-b282-a4b473fc2041" providerId="ADAL" clId="{01AD7FFD-ACB8-4004-A5A1-953001FCE365}" dt="2022-05-08T11:49:53.063" v="3" actId="1036"/>
      <pc:docMkLst>
        <pc:docMk/>
      </pc:docMkLst>
      <pc:sldChg chg="modSp mod">
        <pc:chgData name="ALINE OTILIA DOS SANTOS" userId="0cc2f6f1-f2d5-4492-b282-a4b473fc2041" providerId="ADAL" clId="{01AD7FFD-ACB8-4004-A5A1-953001FCE365}" dt="2022-05-08T11:49:53.063" v="3" actId="1036"/>
        <pc:sldMkLst>
          <pc:docMk/>
          <pc:sldMk cId="137344417" sldId="260"/>
        </pc:sldMkLst>
        <pc:picChg chg="mod">
          <ac:chgData name="ALINE OTILIA DOS SANTOS" userId="0cc2f6f1-f2d5-4492-b282-a4b473fc2041" providerId="ADAL" clId="{01AD7FFD-ACB8-4004-A5A1-953001FCE365}" dt="2022-05-08T11:49:53.063" v="3" actId="1036"/>
          <ac:picMkLst>
            <pc:docMk/>
            <pc:sldMk cId="137344417" sldId="260"/>
            <ac:picMk id="3" creationId="{F3F1E1C6-1684-4E27-9434-2DB0B31550A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E8A479-B395-47C1-BA30-9C7D5FAAC0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7C2D68-38B7-4177-B2FD-F2B32EBF4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100D614-D7DD-47A1-A391-9E8510E21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B85C-0B55-4641-95F4-9745D1D171C9}" type="datetimeFigureOut">
              <a:rPr lang="pt-BR" smtClean="0"/>
              <a:t>08/05/2022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AB8AA3-CF08-4BE8-82B4-95FB4E40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328FB7-D485-41B7-AE4E-143AA60A8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6FBB-07AA-44C0-AB3D-253C340A38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3068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4E382D-5402-4C04-872D-16B05ADAF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52D4475-05F6-4651-ABC6-4C40AF167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CA735B-09F9-4D89-BB00-C89AA141F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B85C-0B55-4641-95F4-9745D1D171C9}" type="datetimeFigureOut">
              <a:rPr lang="pt-BR" smtClean="0"/>
              <a:t>08/05/2022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4A6862-0E9E-4A90-9C6A-8ACCC32DC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EC48C2-487A-4318-B538-69602BEB4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6FBB-07AA-44C0-AB3D-253C340A38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834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D71D562-F2A2-40DD-908C-B574ECF39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86A81B7-5C97-496D-87ED-D86D1734A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50480A-CEF5-4A64-8DEA-B13831FAB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B85C-0B55-4641-95F4-9745D1D171C9}" type="datetimeFigureOut">
              <a:rPr lang="pt-BR" smtClean="0"/>
              <a:t>08/05/2022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4636A0-16C1-4F49-B335-CCAD8465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F2CAA8-8A4E-4543-8DF1-0A78E62A2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6FBB-07AA-44C0-AB3D-253C340A38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7564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8B98EF-2EA5-49D4-9D9D-05B8CC80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6CB753-11F6-4493-96C0-753324E73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7CD2A1-6F4C-4176-A19B-1F9B87856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B85C-0B55-4641-95F4-9745D1D171C9}" type="datetimeFigureOut">
              <a:rPr lang="pt-BR" smtClean="0"/>
              <a:t>08/05/2022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89C769-B0C3-411B-A6DE-87DFD956E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3C9ABA-9D5C-4A12-9002-0717DC87C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6FBB-07AA-44C0-AB3D-253C340A38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662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F28215-47E7-45CF-B3A8-D2BE7FD2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DB4F5B-1763-455B-80B2-76361EAB8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690D6A-DC81-45DA-A140-15C93AF7F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B85C-0B55-4641-95F4-9745D1D171C9}" type="datetimeFigureOut">
              <a:rPr lang="pt-BR" smtClean="0"/>
              <a:t>08/05/2022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8D46EF-2B2A-465B-A1BD-2F77F1918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7F4512-016E-4853-BCD6-31AE8EC3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6FBB-07AA-44C0-AB3D-253C340A38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4823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47DBF-705E-4E7F-A46F-8FF6239F7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1D918C-08DC-4AFD-A2C4-8F1059DA4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766F08B-02E3-4370-AF0D-59A1ED07E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7D94D37-D733-43BE-ADD5-E3A8F44BC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B85C-0B55-4641-95F4-9745D1D171C9}" type="datetimeFigureOut">
              <a:rPr lang="pt-BR" smtClean="0"/>
              <a:t>08/05/2022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8CD9F97-2B22-47F9-9F9F-30EA8DAAB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B6724EC-9636-4DD3-8461-1E4E9C7AA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6FBB-07AA-44C0-AB3D-253C340A38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8504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A472B3-CD44-4896-9F07-8A00E8026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DC8A59-1199-44B9-B3D0-14F75545E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7DBE2F-E088-4A42-9508-D92BAB66C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9336B0C-241B-4CA2-BF1F-2D4F9E561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62244BA-582B-4F60-9F3C-3FBF7CEBE6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895D317-12F7-4FC3-8048-33C7EC36C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B85C-0B55-4641-95F4-9745D1D171C9}" type="datetimeFigureOut">
              <a:rPr lang="pt-BR" smtClean="0"/>
              <a:t>08/05/2022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8E7AF92-B9DF-4FA0-A0F9-00B298F4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43E12BB-B48B-4CBE-BD2A-75F1ED49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6FBB-07AA-44C0-AB3D-253C340A38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2992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489EA-BA02-4B97-A3F2-2D8E26B0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DB165AA-E0FB-4FA6-A0F1-0A38DEDA1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B85C-0B55-4641-95F4-9745D1D171C9}" type="datetimeFigureOut">
              <a:rPr lang="pt-BR" smtClean="0"/>
              <a:t>08/05/2022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48B6906-E548-4341-A2C2-6D5E04EBB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A6CC6C9-5A9D-4FD6-80C7-15EAF7CD5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6FBB-07AA-44C0-AB3D-253C340A38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0668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0190A8D-44F5-4591-89BC-EF3CA19D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B85C-0B55-4641-95F4-9745D1D171C9}" type="datetimeFigureOut">
              <a:rPr lang="pt-BR" smtClean="0"/>
              <a:t>08/05/2022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4D4A13F-91BF-418D-BA7B-659502ECF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ACFEC45-9BAF-47F5-9135-EE6524D0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6FBB-07AA-44C0-AB3D-253C340A38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0227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5A3DD1-FCCE-4620-AF74-D0805418E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A64CC5-D678-4677-83E9-D1769492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756E87A-8D9B-4DF3-8824-F93104428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5D32ABF-A59C-4E75-9AC1-31863E63F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B85C-0B55-4641-95F4-9745D1D171C9}" type="datetimeFigureOut">
              <a:rPr lang="pt-BR" smtClean="0"/>
              <a:t>08/05/2022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A51CAE7-0B2B-4242-A40A-879CC426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970DD8-4111-4570-89CF-08934B302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6FBB-07AA-44C0-AB3D-253C340A38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8173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BA52B0-CDA9-4A25-89D3-200988590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EE2ED30-0535-43CC-A53F-843E60F84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75D9CED-C107-422E-BF55-DC65675CD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F4EBAB6-7F1A-42E3-B9B6-5288C0E97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B85C-0B55-4641-95F4-9745D1D171C9}" type="datetimeFigureOut">
              <a:rPr lang="pt-BR" smtClean="0"/>
              <a:t>08/05/2022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0C3BF28-CAF4-44B4-81B1-AEC0A23BA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DF9E4D-FD80-4F4D-A413-2C92BBBE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66FBB-07AA-44C0-AB3D-253C340A38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3910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215B87C-1E7C-43F3-8093-10F31C0A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474651-647F-4C94-A3AC-C50EB9BAB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6465F4-B69A-45B0-8873-A20CC521EA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0B85C-0B55-4641-95F4-9745D1D171C9}" type="datetimeFigureOut">
              <a:rPr lang="pt-BR" smtClean="0"/>
              <a:t>08/05/2022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D95F1DD-9DEA-4C37-9D50-F63735C47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A1F48D7-66D8-4E3B-A9F4-8A918C90E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66FBB-07AA-44C0-AB3D-253C340A38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325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file:///\\SERVER-ARQ\ALUNO\Ens%20Tecnico\2022\DESENVOLVIMENTO%20DE%20SISTEMAS\1%20MODULO\PROGRAMA&#199;&#195;O%20WEB%20I\imagens\Guitarra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92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50ED1B28-2A9B-4727-A150-ED7F606BC8D7}"/>
              </a:ext>
            </a:extLst>
          </p:cNvPr>
          <p:cNvSpPr txBox="1"/>
          <p:nvPr/>
        </p:nvSpPr>
        <p:spPr>
          <a:xfrm>
            <a:off x="7727655" y="5681751"/>
            <a:ext cx="35734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solidFill>
                  <a:srgbClr val="FFDB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itchFamily="2" charset="0"/>
              </a:rPr>
              <a:t>mobile.css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652AEB8-C136-4229-B145-A00DFCD46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55" y="2490787"/>
            <a:ext cx="70485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4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50ED1B28-2A9B-4727-A150-ED7F606BC8D7}"/>
              </a:ext>
            </a:extLst>
          </p:cNvPr>
          <p:cNvSpPr txBox="1"/>
          <p:nvPr/>
        </p:nvSpPr>
        <p:spPr>
          <a:xfrm>
            <a:off x="8206120" y="5724281"/>
            <a:ext cx="3256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solidFill>
                  <a:srgbClr val="FFDB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itchFamily="2" charset="0"/>
              </a:rPr>
              <a:t>tablet.css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93412DC-BB4D-487E-BF38-7FAE1220B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04" y="2486025"/>
            <a:ext cx="61626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0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>
            <a:extLst>
              <a:ext uri="{FF2B5EF4-FFF2-40B4-BE49-F238E27FC236}">
                <a16:creationId xmlns:a16="http://schemas.microsoft.com/office/drawing/2014/main" id="{4BEAF3CB-097F-4F04-AA02-FDC98A05170D}"/>
              </a:ext>
            </a:extLst>
          </p:cNvPr>
          <p:cNvSpPr/>
          <p:nvPr/>
        </p:nvSpPr>
        <p:spPr>
          <a:xfrm>
            <a:off x="3432917" y="868467"/>
            <a:ext cx="5326166" cy="5326166"/>
          </a:xfrm>
          <a:prstGeom prst="ellipse">
            <a:avLst/>
          </a:prstGeom>
          <a:solidFill>
            <a:srgbClr val="2B1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CFBCCA5-159C-4B23-BED6-9B8DEC7C63D6}"/>
              </a:ext>
            </a:extLst>
          </p:cNvPr>
          <p:cNvSpPr txBox="1"/>
          <p:nvPr/>
        </p:nvSpPr>
        <p:spPr>
          <a:xfrm>
            <a:off x="3718586" y="2808275"/>
            <a:ext cx="475482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800" dirty="0">
                <a:solidFill>
                  <a:srgbClr val="FFDB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itchFamily="2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419907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>
            <a:extLst>
              <a:ext uri="{FF2B5EF4-FFF2-40B4-BE49-F238E27FC236}">
                <a16:creationId xmlns:a16="http://schemas.microsoft.com/office/drawing/2014/main" id="{4BEAF3CB-097F-4F04-AA02-FDC98A05170D}"/>
              </a:ext>
            </a:extLst>
          </p:cNvPr>
          <p:cNvSpPr/>
          <p:nvPr/>
        </p:nvSpPr>
        <p:spPr>
          <a:xfrm>
            <a:off x="388057" y="765917"/>
            <a:ext cx="5326166" cy="5326166"/>
          </a:xfrm>
          <a:prstGeom prst="ellipse">
            <a:avLst/>
          </a:prstGeom>
          <a:solidFill>
            <a:srgbClr val="2B1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Uma imagem contendo bola, quarto, mesa&#10;&#10;Descrição gerada automaticamente">
            <a:extLst>
              <a:ext uri="{FF2B5EF4-FFF2-40B4-BE49-F238E27FC236}">
                <a16:creationId xmlns:a16="http://schemas.microsoft.com/office/drawing/2014/main" id="{05DDFB2C-E925-483F-9BF7-847D0D342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86" y="972084"/>
            <a:ext cx="5021121" cy="491383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CFBCCA5-159C-4B23-BED6-9B8DEC7C63D6}"/>
              </a:ext>
            </a:extLst>
          </p:cNvPr>
          <p:cNvSpPr txBox="1"/>
          <p:nvPr/>
        </p:nvSpPr>
        <p:spPr>
          <a:xfrm>
            <a:off x="5905436" y="684553"/>
            <a:ext cx="59779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itchFamily="2" charset="0"/>
              </a:rPr>
              <a:t>DESENVOLVIMENTO</a:t>
            </a:r>
          </a:p>
          <a:p>
            <a:r>
              <a:rPr lang="pt-BR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itchFamily="2" charset="0"/>
              </a:rPr>
              <a:t>DE SISTEMAS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618E3F6-F83E-4FFD-9148-ADCA941BF140}"/>
              </a:ext>
            </a:extLst>
          </p:cNvPr>
          <p:cNvSpPr txBox="1"/>
          <p:nvPr/>
        </p:nvSpPr>
        <p:spPr>
          <a:xfrm>
            <a:off x="5884207" y="2044881"/>
            <a:ext cx="27510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ExtraBold" pitchFamily="2" charset="0"/>
              </a:rPr>
              <a:t>1.º termo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F1B4D65-55CE-41F5-83D8-B32563698D9A}"/>
              </a:ext>
            </a:extLst>
          </p:cNvPr>
          <p:cNvSpPr txBox="1"/>
          <p:nvPr/>
        </p:nvSpPr>
        <p:spPr>
          <a:xfrm>
            <a:off x="5884207" y="3242124"/>
            <a:ext cx="51796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rgbClr val="FFDB03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PROGRAMAÇÃO</a:t>
            </a:r>
            <a:br>
              <a:rPr lang="pt-BR" sz="4800" dirty="0">
                <a:solidFill>
                  <a:srgbClr val="FFDB03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</a:br>
            <a:r>
              <a:rPr lang="pt-BR" sz="4800" dirty="0">
                <a:solidFill>
                  <a:srgbClr val="FFDB03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WEB I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75D617D-0ACA-483C-ABFA-DEAD726A81BD}"/>
              </a:ext>
            </a:extLst>
          </p:cNvPr>
          <p:cNvSpPr txBox="1"/>
          <p:nvPr/>
        </p:nvSpPr>
        <p:spPr>
          <a:xfrm>
            <a:off x="5905435" y="4731497"/>
            <a:ext cx="4591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ExtraBold" pitchFamily="2" charset="0"/>
              </a:rPr>
              <a:t>Prof. Me. Márcio Morais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FE1D2AC-60B6-4FD7-A300-0EC4FDC285A8}"/>
              </a:ext>
            </a:extLst>
          </p:cNvPr>
          <p:cNvSpPr txBox="1"/>
          <p:nvPr/>
        </p:nvSpPr>
        <p:spPr>
          <a:xfrm>
            <a:off x="5884207" y="5799695"/>
            <a:ext cx="5630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ExtraBold" pitchFamily="2" charset="0"/>
              </a:rPr>
              <a:t>ETEC Comendador João Rays</a:t>
            </a:r>
          </a:p>
        </p:txBody>
      </p:sp>
    </p:spTree>
    <p:extLst>
      <p:ext uri="{BB962C8B-B14F-4D97-AF65-F5344CB8AC3E}">
        <p14:creationId xmlns:p14="http://schemas.microsoft.com/office/powerpoint/2010/main" val="50452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0D349FF2-7B2E-409B-9FDD-F7F045A92A50}"/>
              </a:ext>
            </a:extLst>
          </p:cNvPr>
          <p:cNvSpPr txBox="1"/>
          <p:nvPr/>
        </p:nvSpPr>
        <p:spPr>
          <a:xfrm>
            <a:off x="623117" y="1923174"/>
            <a:ext cx="105993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>
                <a:solidFill>
                  <a:srgbClr val="FFDB03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USANDO MEDIA QUERY</a:t>
            </a:r>
          </a:p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COM CSS GRID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AA49EEA-E5D5-45A3-8E13-A29FC77DEF48}"/>
              </a:ext>
            </a:extLst>
          </p:cNvPr>
          <p:cNvSpPr txBox="1"/>
          <p:nvPr/>
        </p:nvSpPr>
        <p:spPr>
          <a:xfrm>
            <a:off x="623117" y="4475258"/>
            <a:ext cx="23849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FFDB03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06/05/22</a:t>
            </a:r>
          </a:p>
        </p:txBody>
      </p:sp>
    </p:spTree>
    <p:extLst>
      <p:ext uri="{BB962C8B-B14F-4D97-AF65-F5344CB8AC3E}">
        <p14:creationId xmlns:p14="http://schemas.microsoft.com/office/powerpoint/2010/main" val="349142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>
            <a:extLst>
              <a:ext uri="{FF2B5EF4-FFF2-40B4-BE49-F238E27FC236}">
                <a16:creationId xmlns:a16="http://schemas.microsoft.com/office/drawing/2014/main" id="{4BEAF3CB-097F-4F04-AA02-FDC98A05170D}"/>
              </a:ext>
            </a:extLst>
          </p:cNvPr>
          <p:cNvSpPr/>
          <p:nvPr/>
        </p:nvSpPr>
        <p:spPr>
          <a:xfrm>
            <a:off x="6096000" y="697551"/>
            <a:ext cx="5326166" cy="5326166"/>
          </a:xfrm>
          <a:prstGeom prst="ellipse">
            <a:avLst/>
          </a:prstGeom>
          <a:solidFill>
            <a:srgbClr val="2B1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CFBCCA5-159C-4B23-BED6-9B8DEC7C63D6}"/>
              </a:ext>
            </a:extLst>
          </p:cNvPr>
          <p:cNvSpPr txBox="1"/>
          <p:nvPr/>
        </p:nvSpPr>
        <p:spPr>
          <a:xfrm>
            <a:off x="536771" y="697551"/>
            <a:ext cx="6776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solidFill>
                  <a:srgbClr val="FFDB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itchFamily="2" charset="0"/>
              </a:rPr>
              <a:t>CRIE UMA PASTA E...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75D617D-0ACA-483C-ABFA-DEAD726A81BD}"/>
              </a:ext>
            </a:extLst>
          </p:cNvPr>
          <p:cNvSpPr txBox="1"/>
          <p:nvPr/>
        </p:nvSpPr>
        <p:spPr>
          <a:xfrm>
            <a:off x="536771" y="1710759"/>
            <a:ext cx="71301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ExtraBold" pitchFamily="2" charset="0"/>
              </a:rPr>
              <a:t>Adicione outras duas pastas</a:t>
            </a:r>
          </a:p>
          <a:p>
            <a:r>
              <a:rPr lang="pt-BR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ExtraBold" pitchFamily="2" charset="0"/>
              </a:rPr>
              <a:t>(Conforme a imagem abaixo)</a:t>
            </a:r>
          </a:p>
        </p:txBody>
      </p:sp>
      <p:pic>
        <p:nvPicPr>
          <p:cNvPr id="9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62C499EF-9DD0-49A4-AE95-D4EBA6905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491" y="1031093"/>
            <a:ext cx="5704300" cy="558241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37B13FF-A84E-4766-B727-E57AB075E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71" y="3043352"/>
            <a:ext cx="58864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7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>
            <a:extLst>
              <a:ext uri="{FF2B5EF4-FFF2-40B4-BE49-F238E27FC236}">
                <a16:creationId xmlns:a16="http://schemas.microsoft.com/office/drawing/2014/main" id="{4BEAF3CB-097F-4F04-AA02-FDC98A05170D}"/>
              </a:ext>
            </a:extLst>
          </p:cNvPr>
          <p:cNvSpPr/>
          <p:nvPr/>
        </p:nvSpPr>
        <p:spPr>
          <a:xfrm>
            <a:off x="6096000" y="697551"/>
            <a:ext cx="5326166" cy="5326166"/>
          </a:xfrm>
          <a:prstGeom prst="ellipse">
            <a:avLst/>
          </a:prstGeom>
          <a:solidFill>
            <a:srgbClr val="2B1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CFBCCA5-159C-4B23-BED6-9B8DEC7C63D6}"/>
              </a:ext>
            </a:extLst>
          </p:cNvPr>
          <p:cNvSpPr txBox="1"/>
          <p:nvPr/>
        </p:nvSpPr>
        <p:spPr>
          <a:xfrm>
            <a:off x="536771" y="697551"/>
            <a:ext cx="69602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solidFill>
                  <a:srgbClr val="FFDB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itchFamily="2" charset="0"/>
              </a:rPr>
              <a:t>INSERINDO IMAGENS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75D617D-0ACA-483C-ABFA-DEAD726A81BD}"/>
              </a:ext>
            </a:extLst>
          </p:cNvPr>
          <p:cNvSpPr txBox="1"/>
          <p:nvPr/>
        </p:nvSpPr>
        <p:spPr>
          <a:xfrm>
            <a:off x="536771" y="2083361"/>
            <a:ext cx="60044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ExtraBold" pitchFamily="2" charset="0"/>
              </a:rPr>
              <a:t>Copie e cole as imagens das guitarras localizadas na rede na pasta </a:t>
            </a:r>
            <a:r>
              <a:rPr lang="pt-BR" sz="3200" b="1" dirty="0" err="1">
                <a:solidFill>
                  <a:srgbClr val="FFDB03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ExtraBold" pitchFamily="2" charset="0"/>
              </a:rPr>
              <a:t>img</a:t>
            </a:r>
            <a:r>
              <a:rPr lang="pt-BR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ExtraBold" pitchFamily="2" charset="0"/>
              </a:rPr>
              <a:t> do seu novo projeto.</a:t>
            </a:r>
          </a:p>
        </p:txBody>
      </p:sp>
      <p:pic>
        <p:nvPicPr>
          <p:cNvPr id="5" name="Imagem 4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8359248A-99F8-4184-85FF-ACCCEB6A6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865" y="697551"/>
            <a:ext cx="6004435" cy="5876135"/>
          </a:xfrm>
          <a:prstGeom prst="rect">
            <a:avLst/>
          </a:prstGeom>
        </p:spPr>
      </p:pic>
      <p:sp>
        <p:nvSpPr>
          <p:cNvPr id="6" name="CaixaDeTexto 5">
            <a:hlinkClick r:id="rId3" action="ppaction://hlinkfile"/>
            <a:extLst>
              <a:ext uri="{FF2B5EF4-FFF2-40B4-BE49-F238E27FC236}">
                <a16:creationId xmlns:a16="http://schemas.microsoft.com/office/drawing/2014/main" id="{BBCBD169-5E0A-45C4-819B-E7D84ECC5968}"/>
              </a:ext>
            </a:extLst>
          </p:cNvPr>
          <p:cNvSpPr txBox="1"/>
          <p:nvPr/>
        </p:nvSpPr>
        <p:spPr>
          <a:xfrm>
            <a:off x="642244" y="6023717"/>
            <a:ext cx="9675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\\SERVER-ARQ\ALUNO\Ens </a:t>
            </a:r>
            <a:r>
              <a:rPr lang="pt-BR" sz="2400" dirty="0" err="1">
                <a:solidFill>
                  <a:schemeClr val="bg1"/>
                </a:solidFill>
              </a:rPr>
              <a:t>Tecnico</a:t>
            </a:r>
            <a:r>
              <a:rPr lang="pt-BR" sz="2400" dirty="0">
                <a:solidFill>
                  <a:schemeClr val="bg1"/>
                </a:solidFill>
              </a:rPr>
              <a:t>\2022\DESENVOLVIMENTO DE SISTEMAS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204C823-A991-49C9-BD8C-5CDACE9435C2}"/>
              </a:ext>
            </a:extLst>
          </p:cNvPr>
          <p:cNvSpPr txBox="1"/>
          <p:nvPr/>
        </p:nvSpPr>
        <p:spPr>
          <a:xfrm>
            <a:off x="642244" y="5377386"/>
            <a:ext cx="3663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FFDB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itchFamily="2" charset="0"/>
              </a:rPr>
              <a:t>Caminho na rede</a:t>
            </a:r>
          </a:p>
        </p:txBody>
      </p:sp>
    </p:spTree>
    <p:extLst>
      <p:ext uri="{BB962C8B-B14F-4D97-AF65-F5344CB8AC3E}">
        <p14:creationId xmlns:p14="http://schemas.microsoft.com/office/powerpoint/2010/main" val="424748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>
            <a:extLst>
              <a:ext uri="{FF2B5EF4-FFF2-40B4-BE49-F238E27FC236}">
                <a16:creationId xmlns:a16="http://schemas.microsoft.com/office/drawing/2014/main" id="{4BEAF3CB-097F-4F04-AA02-FDC98A05170D}"/>
              </a:ext>
            </a:extLst>
          </p:cNvPr>
          <p:cNvSpPr/>
          <p:nvPr/>
        </p:nvSpPr>
        <p:spPr>
          <a:xfrm>
            <a:off x="6096000" y="697551"/>
            <a:ext cx="5326166" cy="5326166"/>
          </a:xfrm>
          <a:prstGeom prst="ellipse">
            <a:avLst/>
          </a:prstGeom>
          <a:solidFill>
            <a:srgbClr val="2B1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CFBCCA5-159C-4B23-BED6-9B8DEC7C63D6}"/>
              </a:ext>
            </a:extLst>
          </p:cNvPr>
          <p:cNvSpPr txBox="1"/>
          <p:nvPr/>
        </p:nvSpPr>
        <p:spPr>
          <a:xfrm>
            <a:off x="536771" y="697551"/>
            <a:ext cx="795320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solidFill>
                  <a:srgbClr val="FFDB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itchFamily="2" charset="0"/>
              </a:rPr>
              <a:t>ADICIONE OS ARQUIVOS</a:t>
            </a:r>
          </a:p>
          <a:p>
            <a:r>
              <a:rPr lang="pt-BR" sz="5400" dirty="0">
                <a:solidFill>
                  <a:srgbClr val="FFDB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itchFamily="2" charset="0"/>
              </a:rPr>
              <a:t>DE CÓDIGO EM SEU</a:t>
            </a:r>
          </a:p>
          <a:p>
            <a:r>
              <a:rPr lang="pt-BR" sz="5400" dirty="0">
                <a:solidFill>
                  <a:srgbClr val="FFDB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itchFamily="2" charset="0"/>
              </a:rPr>
              <a:t>PROJETO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75D617D-0ACA-483C-ABFA-DEAD726A81BD}"/>
              </a:ext>
            </a:extLst>
          </p:cNvPr>
          <p:cNvSpPr txBox="1"/>
          <p:nvPr/>
        </p:nvSpPr>
        <p:spPr>
          <a:xfrm>
            <a:off x="623856" y="3661339"/>
            <a:ext cx="705189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ExtraBold" pitchFamily="2" charset="0"/>
              </a:rPr>
              <a:t>index.html</a:t>
            </a:r>
          </a:p>
          <a:p>
            <a:r>
              <a:rPr lang="pt-BR" sz="3200" dirty="0" err="1">
                <a:solidFill>
                  <a:srgbClr val="FFDB03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ExtraBold" pitchFamily="2" charset="0"/>
              </a:rPr>
              <a:t>css</a:t>
            </a:r>
            <a:r>
              <a:rPr lang="pt-BR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ExtraBold" pitchFamily="2" charset="0"/>
              </a:rPr>
              <a:t>/mobile.css</a:t>
            </a:r>
          </a:p>
          <a:p>
            <a:r>
              <a:rPr lang="pt-BR" sz="3200" dirty="0" err="1">
                <a:solidFill>
                  <a:srgbClr val="FFDB03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ExtraBold" pitchFamily="2" charset="0"/>
              </a:rPr>
              <a:t>css</a:t>
            </a:r>
            <a:r>
              <a:rPr lang="pt-BR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ExtraBold" pitchFamily="2" charset="0"/>
              </a:rPr>
              <a:t>/computer.css</a:t>
            </a:r>
          </a:p>
          <a:p>
            <a:r>
              <a:rPr lang="pt-BR" sz="3200" dirty="0" err="1">
                <a:solidFill>
                  <a:srgbClr val="FFDB03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ExtraBold" pitchFamily="2" charset="0"/>
              </a:rPr>
              <a:t>css</a:t>
            </a:r>
            <a:r>
              <a:rPr lang="pt-BR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 ExtraBold" pitchFamily="2" charset="0"/>
              </a:rPr>
              <a:t>/tablet.css</a:t>
            </a:r>
          </a:p>
        </p:txBody>
      </p:sp>
      <p:pic>
        <p:nvPicPr>
          <p:cNvPr id="5" name="Imagem 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E0ED9E3E-6787-492C-80AF-E2C6CB309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732" y="464678"/>
            <a:ext cx="6532914" cy="639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1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3F1E1C6-1684-4E27-9434-2DB0B3155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3" y="165327"/>
            <a:ext cx="11172825" cy="656272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0ED1B28-2A9B-4727-A150-ED7F606BC8D7}"/>
              </a:ext>
            </a:extLst>
          </p:cNvPr>
          <p:cNvSpPr txBox="1"/>
          <p:nvPr/>
        </p:nvSpPr>
        <p:spPr>
          <a:xfrm>
            <a:off x="8428914" y="5769343"/>
            <a:ext cx="3501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solidFill>
                  <a:srgbClr val="FFDB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itchFamily="2" charset="0"/>
              </a:rPr>
              <a:t>index.html</a:t>
            </a:r>
          </a:p>
        </p:txBody>
      </p:sp>
    </p:spTree>
    <p:extLst>
      <p:ext uri="{BB962C8B-B14F-4D97-AF65-F5344CB8AC3E}">
        <p14:creationId xmlns:p14="http://schemas.microsoft.com/office/powerpoint/2010/main" val="13734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50ED1B28-2A9B-4727-A150-ED7F606BC8D7}"/>
              </a:ext>
            </a:extLst>
          </p:cNvPr>
          <p:cNvSpPr txBox="1"/>
          <p:nvPr/>
        </p:nvSpPr>
        <p:spPr>
          <a:xfrm>
            <a:off x="8428914" y="5769343"/>
            <a:ext cx="3187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solidFill>
                  <a:srgbClr val="FFDB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itchFamily="2" charset="0"/>
              </a:rPr>
              <a:t>estilo.css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36216AB-271E-4466-83E8-53BF9DA28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59" y="148998"/>
            <a:ext cx="58102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2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50ED1B28-2A9B-4727-A150-ED7F606BC8D7}"/>
              </a:ext>
            </a:extLst>
          </p:cNvPr>
          <p:cNvSpPr txBox="1"/>
          <p:nvPr/>
        </p:nvSpPr>
        <p:spPr>
          <a:xfrm>
            <a:off x="7155285" y="5660486"/>
            <a:ext cx="43693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solidFill>
                  <a:srgbClr val="FFDB0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Open Sans ExtraBold" pitchFamily="2" charset="0"/>
              </a:rPr>
              <a:t>computer.css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CDBE45E-EC34-4665-8BD4-7FBD9189F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42" y="2354779"/>
            <a:ext cx="69151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2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122</Words>
  <Application>Microsoft Office PowerPoint</Application>
  <PresentationFormat>Widescreen</PresentationFormat>
  <Paragraphs>29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0" baseType="lpstr">
      <vt:lpstr>Calibri</vt:lpstr>
      <vt:lpstr>Roboto</vt:lpstr>
      <vt:lpstr>Roboto Black</vt:lpstr>
      <vt:lpstr>Open Sans Semibold</vt:lpstr>
      <vt:lpstr>Calibri Light</vt:lpstr>
      <vt:lpstr>Open Sans ExtraBold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Márcio Jesus de Morais</dc:creator>
  <cp:lastModifiedBy>ALINE OTILIA DOS SANTOS</cp:lastModifiedBy>
  <cp:revision>20</cp:revision>
  <dcterms:created xsi:type="dcterms:W3CDTF">2022-02-03T02:28:06Z</dcterms:created>
  <dcterms:modified xsi:type="dcterms:W3CDTF">2022-05-08T11:49:55Z</dcterms:modified>
</cp:coreProperties>
</file>